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67" r:id="rId4"/>
  </p:sldMasterIdLst>
  <p:notesMasterIdLst>
    <p:notesMasterId r:id="rId47"/>
  </p:notesMasterIdLst>
  <p:handoutMasterIdLst>
    <p:handoutMasterId r:id="rId48"/>
  </p:handoutMasterIdLst>
  <p:sldIdLst>
    <p:sldId id="270" r:id="rId5"/>
    <p:sldId id="261" r:id="rId6"/>
    <p:sldId id="276" r:id="rId7"/>
    <p:sldId id="271" r:id="rId8"/>
    <p:sldId id="277" r:id="rId9"/>
    <p:sldId id="272" r:id="rId10"/>
    <p:sldId id="278" r:id="rId11"/>
    <p:sldId id="273" r:id="rId12"/>
    <p:sldId id="274" r:id="rId13"/>
    <p:sldId id="279" r:id="rId14"/>
    <p:sldId id="275" r:id="rId15"/>
    <p:sldId id="280" r:id="rId16"/>
    <p:sldId id="281" r:id="rId17"/>
    <p:sldId id="282" r:id="rId18"/>
    <p:sldId id="283" r:id="rId19"/>
    <p:sldId id="284" r:id="rId20"/>
    <p:sldId id="285" r:id="rId21"/>
    <p:sldId id="286" r:id="rId22"/>
    <p:sldId id="287" r:id="rId23"/>
    <p:sldId id="288" r:id="rId24"/>
    <p:sldId id="289" r:id="rId25"/>
    <p:sldId id="290" r:id="rId26"/>
    <p:sldId id="291" r:id="rId27"/>
    <p:sldId id="292" r:id="rId28"/>
    <p:sldId id="293" r:id="rId29"/>
    <p:sldId id="294" r:id="rId30"/>
    <p:sldId id="295" r:id="rId31"/>
    <p:sldId id="296" r:id="rId32"/>
    <p:sldId id="297" r:id="rId33"/>
    <p:sldId id="298" r:id="rId34"/>
    <p:sldId id="299" r:id="rId35"/>
    <p:sldId id="300" r:id="rId36"/>
    <p:sldId id="301" r:id="rId37"/>
    <p:sldId id="302" r:id="rId38"/>
    <p:sldId id="303" r:id="rId39"/>
    <p:sldId id="304" r:id="rId40"/>
    <p:sldId id="305" r:id="rId41"/>
    <p:sldId id="306" r:id="rId42"/>
    <p:sldId id="307" r:id="rId43"/>
    <p:sldId id="308" r:id="rId44"/>
    <p:sldId id="309" r:id="rId45"/>
    <p:sldId id="268" r:id="rId4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EEBA167-E1A9-490E-9B5C-5CBEAF717C7E}">
          <p14:sldIdLst>
            <p14:sldId id="270"/>
            <p14:sldId id="261"/>
            <p14:sldId id="276"/>
            <p14:sldId id="271"/>
          </p14:sldIdLst>
        </p14:section>
        <p14:section name="03 Language Structure" id="{A9495DF9-3668-4194-9B86-EE94F136812F}">
          <p14:sldIdLst>
            <p14:sldId id="277"/>
            <p14:sldId id="272"/>
            <p14:sldId id="278"/>
            <p14:sldId id="273"/>
            <p14:sldId id="274"/>
            <p14:sldId id="279"/>
            <p14:sldId id="275"/>
          </p14:sldIdLst>
        </p14:section>
        <p14:section name="04 Generic Metamodel" id="{DD1C3790-333A-4075-9F87-C3ED7B5B535E}">
          <p14:sldIdLst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</p14:sldIdLst>
        </p14:section>
        <p14:section name="05 Relationship and Rel Connectors" id="{6351D2DB-C285-4287-9954-D161EFCC1EBF}">
          <p14:sldIdLst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</p14:sldIdLst>
        </p14:section>
        <p14:section name="06 Motivation Elements" id="{7198B69B-DE84-45D9-B0D6-BF4C4BCA1157}">
          <p14:sldIdLst>
            <p14:sldId id="309"/>
          </p14:sldIdLst>
        </p14:section>
        <p14:section name="Cover" id="{048C7E7E-2D77-496F-AD98-1DF956E7B736}">
          <p14:sldIdLst>
            <p14:sldId id="268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0" autoAdjust="0"/>
    <p:restoredTop sz="94635" autoAdjust="0"/>
  </p:normalViewPr>
  <p:slideViewPr>
    <p:cSldViewPr snapToGrid="0" snapToObjects="1">
      <p:cViewPr varScale="1">
        <p:scale>
          <a:sx n="97" d="100"/>
          <a:sy n="97" d="100"/>
        </p:scale>
        <p:origin x="996" y="3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8" d="100"/>
          <a:sy n="68" d="100"/>
        </p:scale>
        <p:origin x="3288" y="32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51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40BB816-636F-4C40-9EC7-A3BA365B89D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7CE0D02-F780-4697-9A30-3F10F4D67C8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99885C-64C6-4202-8B65-38170DBD673D}" type="datetimeFigureOut">
              <a:rPr lang="en-US" smtClean="0"/>
              <a:t>12/29/2024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0C7536-00AB-4C14-90D3-7D88603F2A5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DBC111-E561-48D6-9DB3-85F8BE552BA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1AA4D1-BF1D-4260-B442-EBD7859EC5F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11460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949326-15A5-4041-B3F6-1CB1FE840753}" type="datetimeFigureOut">
              <a:rPr lang="en-US" smtClean="0"/>
              <a:t>12/27/2024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D39BA2-F127-4DB1-B8FD-D5A70CC3E01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24053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94F618-A458-4C39-7F8C-6B81775F6B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482BCAF-8901-428B-5149-A90FB69254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FB5A04C-BC67-AFE4-4570-FCF903E155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382F69-52F1-C7BC-923B-55D697C9BB4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55406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ED96C1-E864-7067-6BB7-FAFFAB9508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84602A7-568F-34CF-1879-C0517486A4C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824D967-2EED-A6EF-D9F2-F25F97A2A6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C21A00-7364-4A92-D733-68523D98C8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79743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1C9FF4-B571-3315-2D76-4357D3227E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EF5FDD9-9274-A327-C784-F7572BF3521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FBB32F9-8D51-2E1E-1CF7-5364421736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5E630E-7DD5-A4D5-873C-7C9C049F87C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33565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467008-04AE-6E83-9891-0C4F67F8AA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B6971EC-B4AA-DC31-ACD3-D0208A8A165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BA9D8BC-9E87-E9CD-103A-2AED293842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F7DBDF-F286-4C5D-064C-3DDDB266ADF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35693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CFAE13-E9A5-2C33-50E9-6BC0FA7340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D2752D6-A52C-5151-C3DD-A4C433E40B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9FD98EA-9A01-69E0-5E9E-56D4966686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85BA1E-DC69-0F57-D64B-242E7457E0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29030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3E7AD2-F04C-6326-2182-9AE88FD72D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FC04A-B11F-02AB-9B85-457870E4EDB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90489ED-519D-9793-8AEC-92634C58FF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81BB4C-A265-C98D-3FCC-BC81113288D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82905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3B330C-B317-EFCC-2CC6-9634002FCB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EF9687B-9CBB-EFD2-9F58-91A5FF3FCBA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3E5E984-5618-7D17-F127-E0C7ACD32E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44D459-1FC4-8953-85D0-3E575522C1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14230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144AC8-B3A6-ACF4-8DD3-081072CD37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F2C131A-2629-1883-048E-22341A141C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3FCB9C6-D8C2-E61D-4FEB-42A553B990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A3944F-6E6F-A484-E83C-C4313F3AB97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22441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511EB1-FA89-8BDA-54D4-B23FD5C3E7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4E20D54-CB42-8A9B-50FE-363496D158D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50D9B9-0698-FF1F-2ECA-F2DEE4AFD8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814732-B63B-EAC3-D433-2B4575C8A0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53772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D9E6DA-98A7-35E8-19EF-DF0F7F16CD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F574FFB-2AAF-A6AA-0038-5475D4DDC9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34367DF-0669-C984-803B-B2BD959A92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549532-6446-5D62-8D26-3415F4AF646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60501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39E5EC-B74E-64DA-6364-3B37906B44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81FDFD9-84A9-B873-BB87-BA3C9B57433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E3702B3-9DC7-575D-BB01-94FE19F324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51721E-3F44-213D-DC04-94980CDCA8A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42081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7837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4B7BF5-F2B7-EADA-11B2-0951831E63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3AAB7F0-8ED4-C807-8C4F-B69019B9E5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DDCA143-FD57-4024-A89B-717EB2045E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6DE446-6299-26CA-8AC3-6B40EEF525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35774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501072-F818-1F0F-9C8A-6F3E7194C1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EE1F18-7C30-8068-E64B-71727FBC1F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177C601-DF1F-05B2-2435-C0AABDCF18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61DB8E-9BD5-3019-16F0-2E2D458E9BD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085714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BC9C10-0182-2C91-101D-003D6F3931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2552A98-1F72-2881-0C5C-AA559727D1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EAC5E79-5503-75A5-88BC-82B816D406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66EAFD-1F49-D6C7-0721-E37E606D7A8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601565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84EC2D-AD61-F802-57D2-5FAF98512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4240C0B-7905-F3D8-ADDA-3B786AC0A2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6ECEF2A-C751-92DF-8766-8FF273A5B6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B0E615-EDA1-BC52-A6C5-95C1467A2D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729102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BD58F7-5764-17B9-4E5D-7CFA69E200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ECD85BC-8DA8-AB27-F52E-CA3D7323E6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810FE1F-FC0B-B3C2-9E03-37CABF7C25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7C247B-B8C2-D8EB-172A-C758EB0943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925970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240F8C-2810-5907-54CF-A458A875DA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9AE106F-48CB-B1F2-FA1C-6876BA29F0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E8A99EE-ADF1-5BCA-93B7-52A16C23B3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854169-DE48-3F25-9C39-0D03FED616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444493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E6A693-0576-6ED5-36DD-B50171A2A2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AE7F245-8624-D979-33CA-58D3188E07E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30CF6B7-6625-452F-0421-C370535D3B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F98C41-4632-AF75-0172-2650B07D15F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720617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45297E-8495-1641-5353-EEB1E92F09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1B17F54-02C4-842D-B924-DBC9ACC5A8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E73906C-5A19-4D9E-D7EC-234518F8CC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980572-5953-C9F7-7A9C-672006ADA7A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766467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8B4179-A4DF-743A-0FE3-80B4AB7A79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FEC6231-A2F9-947A-0D8E-C132A4A943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4722D8B-AC32-24E9-6B83-514DDC4CB4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A82711-502C-59D6-09CE-A074EEB83A5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070625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D2FBB2-1798-E55E-EFA2-EE2D16533C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095EDE-BCDD-FDE2-CB50-34ABAFF77C1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B7C0001-D8EF-B31D-D0AC-A668E8EA7B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C9F06B-94BE-F0B7-0721-BC06428D7D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56377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3A72EA-0BCD-1828-36EF-F7FFA48EC0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7F2AB3A-B1FA-010F-A36F-65284B05DF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7935FA6-6471-E12E-D27B-2CBFD01B76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39280D-D556-B6B7-1457-B6E7A387EE7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828714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8FA01C-DE70-34B4-B541-10F7CD085C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44B9FEA-42B7-D515-EEB6-A020346FF3C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6A7556E-6913-EBE8-EA8A-B75517A14E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E21A72-52F2-41DD-8B64-5B4C0081878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090525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52DBEA-99C7-FC4F-87D0-7F9E5592E5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8FF0F2E-B878-CB56-AD9C-42A55BA61B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B580A80-FDA1-5568-4A0C-56805968F5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F1AC77-49B3-D6B7-98CC-43F5B2DDAA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253934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858EFE-ECF5-9253-40CC-4B302330CD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1AD49E2-603C-34D8-03F0-87A1AD9130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DF1132-76DC-C1AA-9115-4D8C9C6BFA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DA9E30-0D1C-3CAE-A686-0E30E6B8D2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095347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BBBBE7-3C81-36C5-9BA4-D1D4B34D3B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FCC8549-9D4C-CDFF-687E-EEF5CBD2F1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6B461AE-3D2B-91E9-57DE-4E4D965D67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59B3A6-806B-F975-A8E5-1EE20894D9C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679547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98D6D1-CF2D-8147-81A6-D7A44A13BE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80C94CC-B70B-21A3-C1BA-980134F27C3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C7E3D5F-1BD3-4260-9360-422BA6EE85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931A5D-1D49-4545-F582-ECA4FD03259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583343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6990EF-F46C-6E13-FC1B-884AD1D98B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E87A29F-5A64-3AE9-A9F7-EDF52AAC836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892124-03C3-5F0D-1C36-5C5F100D4D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2D11C4-9662-2730-ACD6-54C56C84AD6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896047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EBFB2C-F71C-D187-4615-AD652C10A6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332FC95-AC5E-7408-182D-DAA16ED9F2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066C449-4116-28DD-A78A-7900C86788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F5BEEF-5A71-6C15-9C7A-5E5E45FEB3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665761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785DCB-ED4F-21AC-CD7A-7C248E4A7A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6A4E507-5B44-7B3E-8497-04EC026A83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E261389-7842-E71D-6FE8-0049648BF8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64197F-B185-1B42-F0AB-FA99595C52B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041582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03A6A8-B4A9-3DEF-103A-38722E52D8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4A03792-BC46-5F9D-8347-8219377686C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0C88A7E-EB54-C426-091A-D00C8BD51D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0C60EA-BFC8-DA7C-BC42-0844DAF2B1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151212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B30DBE-5937-0C1E-84F5-63D43FE34B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6A664F6-B0BE-D54F-364D-E2B8808C7F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E4FFB12-4C77-A6B4-21D8-C1FE681893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F25B83-0A90-88EB-A177-DAE57C179C7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36374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7F89E4-ACC2-B174-1BF9-F7AD033A9A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9B6AFF3-DEBB-D1FF-F5AC-D63790A2EF0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1BE8171-89C0-F804-E220-02EC965D97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62F16F-6D05-CFFF-F6FA-E0EE44E4E68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274232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1610DF-6F22-6F93-884F-ACEF9F38B3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E38FA4B-B945-4535-A637-A4CC05577F1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05A7104-C5B9-494E-68E1-967F8CFD20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3B3E02-9FE0-18F9-0F35-FE57493B08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846303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6F83A8-53D0-1F78-9C46-007734972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174A803-06D8-5D83-2F51-599B445C16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4FA33D1-51B8-4877-4C09-8271B5A237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F8CDD2-DC9C-9232-E401-B499BC65A5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168567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85496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0DCC01-19A3-F46B-7DE9-337FFCE862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3DF5DD1-1AA2-9AEB-A6B6-DCCD34B3C4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CEA758C-CF7D-D01B-0B9F-6D2B00590A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9AE6AD-3960-9B31-9DC4-1407B8958A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925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D53C0E-004B-8EBE-D1BC-DB16E6F5E3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D3FA74C-B59B-7E7C-9032-004987550A5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5B489E-214B-DCF7-5C3F-5A1812E0D2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01A6DA-745A-3185-74E4-1FEA09DAFB3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1177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09317B-FB05-7CEB-90E0-4E97A58F8E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5CE4CF4-E1AB-3DD5-8E80-70B7A93B65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0C14FC-BC6A-9967-51BA-0FE59E0FB2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00A312-5A9D-4AC5-1F4A-736304567C7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12797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F17947-8BDC-0EAE-4F42-6E5FBAA938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D39D523-F7ED-5EFF-DE22-9950499BEC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674AD38-FCC0-9067-D185-7692799D4F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BF410A-D907-5B1C-0B2B-B552216AEF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47497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EBE0E9-5A98-46D7-174E-B87AE218DC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E6E1EFE-7243-B069-4DE6-F5B02C69F15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A15BC2-FC4F-716A-9815-66B1F4CC42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2D3B44-B93D-42BD-3EFA-3707C82C283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32178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2758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88928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959609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13757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404530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33803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13218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91307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14316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43905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56513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12/27/2024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89288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12/27/2024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22329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12/27/2024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52939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40660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54323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  <a:solidFill>
            <a:schemeClr val="accent1">
              <a:lumMod val="75000"/>
              <a:alpha val="40000"/>
            </a:schemeClr>
          </a:solidFill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30"/>
            <a:ext cx="2356674" cy="6853283"/>
            <a:chOff x="6627813" y="195452"/>
            <a:chExt cx="1952625" cy="5678299"/>
          </a:xfrm>
          <a:solidFill>
            <a:schemeClr val="accent1"/>
          </a:solidFill>
        </p:grpSpPr>
        <p:sp>
          <p:nvSpPr>
            <p:cNvPr id="11" name="Freeform 27"/>
            <p:cNvSpPr/>
            <p:nvPr/>
          </p:nvSpPr>
          <p:spPr bwMode="auto">
            <a:xfrm>
              <a:off x="6627813" y="195452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12/27/2024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95231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8" r:id="rId1"/>
    <p:sldLayoutId id="2147483769" r:id="rId2"/>
    <p:sldLayoutId id="2147483770" r:id="rId3"/>
    <p:sldLayoutId id="2147483771" r:id="rId4"/>
    <p:sldLayoutId id="2147483772" r:id="rId5"/>
    <p:sldLayoutId id="2147483773" r:id="rId6"/>
    <p:sldLayoutId id="2147483774" r:id="rId7"/>
    <p:sldLayoutId id="2147483775" r:id="rId8"/>
    <p:sldLayoutId id="2147483776" r:id="rId9"/>
    <p:sldLayoutId id="2147483777" r:id="rId10"/>
    <p:sldLayoutId id="2147483778" r:id="rId11"/>
    <p:sldLayoutId id="2147483779" r:id="rId12"/>
    <p:sldLayoutId id="2147483780" r:id="rId13"/>
    <p:sldLayoutId id="2147483781" r:id="rId14"/>
    <p:sldLayoutId id="2147483782" r:id="rId15"/>
    <p:sldLayoutId id="2147483783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5.jpe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5.jpe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5.jpe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5.jpe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5.jpe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5.jpe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5.jpe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5.jpe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5.jpe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5.jpe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5.jpe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5.jpe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5.jpe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5.jpe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5.jpe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.jpe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.jpe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.jpe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.jpe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.jpe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5.jpe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5.jpe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5.jpe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5.jpe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74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5.jpe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8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5.jpe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773683-213E-854D-D1BC-B41FF0846B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ight spots">
            <a:extLst>
              <a:ext uri="{FF2B5EF4-FFF2-40B4-BE49-F238E27FC236}">
                <a16:creationId xmlns:a16="http://schemas.microsoft.com/office/drawing/2014/main" id="{FD1D74F9-8336-238C-0DBE-6B844BB0E98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alphaModFix amt="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10"/>
            <a:ext cx="12192000" cy="68579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13553AF-EC39-9094-122D-630CB88B8C8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1658528" y="275303"/>
            <a:ext cx="10218840" cy="638075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555B608-AC79-7CE6-F617-DD5AD9DF15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79639" y="2635045"/>
            <a:ext cx="9940413" cy="2142336"/>
          </a:xfrm>
        </p:spPr>
        <p:txBody>
          <a:bodyPr anchor="ctr">
            <a:norm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 Specification</a:t>
            </a:r>
          </a:p>
        </p:txBody>
      </p:sp>
      <p:sp>
        <p:nvSpPr>
          <p:cNvPr id="13" name="Subtitle 12">
            <a:extLst>
              <a:ext uri="{FF2B5EF4-FFF2-40B4-BE49-F238E27FC236}">
                <a16:creationId xmlns:a16="http://schemas.microsoft.com/office/drawing/2014/main" id="{3355CB17-BA6E-A5ED-5C01-77C236E784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79639" y="4777379"/>
            <a:ext cx="9724973" cy="1126283"/>
          </a:xfrm>
        </p:spPr>
        <p:txBody>
          <a:bodyPr anchor="ctr">
            <a:normAutofit/>
          </a:bodyPr>
          <a:lstStyle/>
          <a:p>
            <a:r>
              <a:rPr lang="en-US" sz="5400" b="1" dirty="0"/>
              <a:t>Opening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EDC219-7A24-4B56-8A55-E305AB03EC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54352" y="1536493"/>
            <a:ext cx="3841648" cy="119368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643D314-46B4-F105-9DAB-A238AC76F9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70309" y="1536493"/>
            <a:ext cx="2687333" cy="119084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D2E76AE-4084-DFF5-A6B7-4E2EE13AB617}"/>
              </a:ext>
            </a:extLst>
          </p:cNvPr>
          <p:cNvSpPr txBox="1"/>
          <p:nvPr/>
        </p:nvSpPr>
        <p:spPr>
          <a:xfrm>
            <a:off x="25197" y="4126876"/>
            <a:ext cx="1608133" cy="110799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6600" b="1" dirty="0"/>
              <a:t>001</a:t>
            </a:r>
          </a:p>
        </p:txBody>
      </p:sp>
    </p:spTree>
    <p:extLst>
      <p:ext uri="{BB962C8B-B14F-4D97-AF65-F5344CB8AC3E}">
        <p14:creationId xmlns:p14="http://schemas.microsoft.com/office/powerpoint/2010/main" val="23658519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00F265-1FDD-0AB7-0B1A-A8EE6B9B5D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ED0447DD-6B8E-8054-4278-E001673879F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AC4A71C-314D-5000-9C40-376390FF28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9DA1E9-9170-31E9-6F98-B10AE80FBF75}"/>
              </a:ext>
            </a:extLst>
          </p:cNvPr>
          <p:cNvSpPr txBox="1"/>
          <p:nvPr/>
        </p:nvSpPr>
        <p:spPr>
          <a:xfrm>
            <a:off x="112093" y="533773"/>
            <a:ext cx="1906291" cy="132343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000" b="1" dirty="0"/>
              <a:t>010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8461C3F-B295-C339-17DE-D3EE498612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742" y="5235332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5DC8E81-7C68-AEBC-3BD0-105311E1DC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186" y="5947901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E0058B17-8306-57E2-1904-4EE27D19E167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ArchiMate Abstraction and Modeling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16A5E047-2841-83F5-027E-E15CCCEBB0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2592925" y="1594881"/>
            <a:ext cx="9106479" cy="49638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05214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5054B7-3711-5988-97B3-A2C9AC0A2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0A883DFE-3333-6653-B23F-3FB9B6656B2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49E780C-3A3B-545D-4A53-93B07A118C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41494B-FDA5-7C65-C89E-CFA1D7351918}"/>
              </a:ext>
            </a:extLst>
          </p:cNvPr>
          <p:cNvSpPr txBox="1"/>
          <p:nvPr/>
        </p:nvSpPr>
        <p:spPr>
          <a:xfrm>
            <a:off x="112093" y="533773"/>
            <a:ext cx="1906291" cy="132343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000" b="1" dirty="0"/>
              <a:t>011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2782D5F-40BF-CCB3-8CB4-AD7F95AEA5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742" y="5235332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BE5D61A-C9F1-D06C-6D4C-6F7B1758B1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186" y="5947901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9A3CA495-162A-CE7A-D613-8C7AC15F76AC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More on ArchiMate Language Structure</a:t>
            </a: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3646646C-4693-AF6A-9482-212A32CE58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2684205" y="1577503"/>
            <a:ext cx="8911687" cy="49948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278911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A585D0-A6E0-7D67-C26D-1E8381FA59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39D97999-C624-C789-7E27-390DA2E84B4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DE3DFE0-5C52-1839-F42F-1CD9E9E1EB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F03277-8705-04C4-C7B2-EC85B34F5CB8}"/>
              </a:ext>
            </a:extLst>
          </p:cNvPr>
          <p:cNvSpPr txBox="1"/>
          <p:nvPr/>
        </p:nvSpPr>
        <p:spPr>
          <a:xfrm>
            <a:off x="112093" y="533773"/>
            <a:ext cx="1906291" cy="132343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000" b="1" dirty="0"/>
              <a:t>012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0DFA21A-5DFC-20F4-413B-D09943D8B1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742" y="5235332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A835BA9-8468-A49F-872E-B433EB24BA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186" y="5947901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4DB9C96E-D62B-5F87-13A4-874010F9FE45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4.1 Behavior and Structure Elements (1)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FD5912C4-2261-BEC1-F0EF-4EBB85DBE8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2592924" y="1521765"/>
            <a:ext cx="8970463" cy="50370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57A07BD-31CC-3252-B2F0-B023E89EF9B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6193" y="1785977"/>
            <a:ext cx="4013460" cy="328604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053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9714F1-8277-7550-CB7E-E6A70C05E8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C5427A64-0DD6-64F3-4BBD-201F2FE4DCE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BF1AF8-AA88-5253-569D-99C339D593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FA02F3-8C95-A3B4-6E4A-FB214009B2EF}"/>
              </a:ext>
            </a:extLst>
          </p:cNvPr>
          <p:cNvSpPr txBox="1"/>
          <p:nvPr/>
        </p:nvSpPr>
        <p:spPr>
          <a:xfrm>
            <a:off x="112093" y="533773"/>
            <a:ext cx="1906291" cy="132343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000" b="1" dirty="0"/>
              <a:t>013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AECED6-1293-9C0E-66B3-1E2C91E660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742" y="5235332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F308063-8EDB-C115-915E-F501D565CA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186" y="5947901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209F3CD3-E102-7689-908D-6D5B247C46CE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4.1 Behavior and Structure Elements (2)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7ED096A1-E8D6-16B8-760B-D51B374ECA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2592925" y="1523133"/>
            <a:ext cx="8566688" cy="51053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D1B1EEE-948D-93E8-218F-1D08C5143C5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4465" y="2051734"/>
            <a:ext cx="4318541" cy="288436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10191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3EC870-5CE6-EB29-DDDD-E16BC2F7FF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A3E89AAA-F669-830D-242C-F45DB984EB5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BEE5B4-FFC6-D4D3-B96A-22772118C1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40CDBC-0A37-A25A-9EAA-6F2DCB99C20D}"/>
              </a:ext>
            </a:extLst>
          </p:cNvPr>
          <p:cNvSpPr txBox="1"/>
          <p:nvPr/>
        </p:nvSpPr>
        <p:spPr>
          <a:xfrm>
            <a:off x="112093" y="533773"/>
            <a:ext cx="1906291" cy="132343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000" b="1" dirty="0"/>
              <a:t>014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C2EC11-E08A-B3A2-AA59-88FBD505D2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19A2A95-146B-8F10-61B5-7FD4DEF2AE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16003F62-8E5F-707D-4D09-2F8EAA420218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4.1.1 Active Structure Elements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E13C59BA-9E22-C089-17DC-2B26EB055B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2518050" y="1619155"/>
            <a:ext cx="9307342" cy="49396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73EBB08-E213-0801-CFFD-5DDD19E49F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7408" y="2660601"/>
            <a:ext cx="4081284" cy="141579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B80266D-8387-0B57-5FA2-A7F3310CF82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7463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DAB87E-1FEA-8607-3D9B-8A306327A7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17ED94A4-4272-FE6C-3D48-0098FD91A28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7740534-D2D9-0E5A-24CE-A88D13343A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64E6F9-03BE-202D-DF9B-BB32490A2CA8}"/>
              </a:ext>
            </a:extLst>
          </p:cNvPr>
          <p:cNvSpPr txBox="1"/>
          <p:nvPr/>
        </p:nvSpPr>
        <p:spPr>
          <a:xfrm>
            <a:off x="112093" y="533773"/>
            <a:ext cx="1906291" cy="132343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000" b="1" dirty="0"/>
              <a:t>015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09721C1-4134-AD3B-EC36-F4B46BA5FF57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4.1.2 Behavior Elements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C45DE641-1213-381D-042B-80B257A3F7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592925" y="1647248"/>
            <a:ext cx="9241601" cy="46178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9F97B70-53DB-E22A-08E9-99519E9494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2019" y="2482624"/>
            <a:ext cx="3638550" cy="10858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CFC6209-D99A-A2A8-DB25-46FF8623DC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452F7B0-4C3C-51E3-BAFE-425B7B5BB2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7DE925C-F24C-0638-067C-00453BE0943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5450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052965-68D6-4412-1673-48D08F03D2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E7695A07-4C87-6F76-EEF1-C9A48BA03AF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788D2A8-8196-3FBF-79B3-C56E13BC5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1C32DB-D5E1-D93F-0AC5-616903807284}"/>
              </a:ext>
            </a:extLst>
          </p:cNvPr>
          <p:cNvSpPr txBox="1"/>
          <p:nvPr/>
        </p:nvSpPr>
        <p:spPr>
          <a:xfrm>
            <a:off x="112093" y="533773"/>
            <a:ext cx="1906291" cy="132343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000" b="1" dirty="0"/>
              <a:t>016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AE9BF8A-46D5-AC6C-32E3-2E82DC4A4BCE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4.1.3 Passive Structure Elements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1234F46A-63CC-E9AB-165A-E1E1726D42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389835" y="1622898"/>
            <a:ext cx="9546526" cy="48423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BE47656-5DA1-91C2-3720-49F4C1DF08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791" y="2540173"/>
            <a:ext cx="4294700" cy="86447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90C86C8-B32A-1630-8EBE-220525C116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04BC23C-F110-57EF-A314-6F5C52A843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2F04A4F-5E72-041F-73FD-262D5BE7A66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551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7A66A8-D8D0-3FAD-20DB-13C2BACAD9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56D53855-B385-27D6-552E-818751E4173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6DB374E-68BA-76EA-409E-E3F8F8ED2A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DF096C-9275-3426-4554-E5A22B8D7797}"/>
              </a:ext>
            </a:extLst>
          </p:cNvPr>
          <p:cNvSpPr txBox="1"/>
          <p:nvPr/>
        </p:nvSpPr>
        <p:spPr>
          <a:xfrm>
            <a:off x="112093" y="533773"/>
            <a:ext cx="1906291" cy="132343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000" b="1" dirty="0"/>
              <a:t>017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0CF357B-80A8-BB31-0A01-7A0B74849379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4.2 Specialization of Structure and Behavior Element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4C279912-FBA7-952F-3FD5-DDE4DA6744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733368" y="1910169"/>
            <a:ext cx="8023121" cy="45690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EF13FC8-1D03-4B60-C2EE-719FEFB0FD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2955" y="2309457"/>
            <a:ext cx="4948796" cy="169136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7F82350-89E8-16DE-8C2C-3DE55767FC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438ED6B-D919-9533-5C5D-56662873FF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8442B7D-0D6B-A85E-2395-B5607C9B84A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2331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113AAC-48B4-D302-89D3-57331008B2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4D1BABBF-BA4F-72B3-DB0A-362223B3E2B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87AF9A-F527-5B5F-99DE-E8E10586A9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F4FE1A-0814-03D2-DAE2-9E386E739782}"/>
              </a:ext>
            </a:extLst>
          </p:cNvPr>
          <p:cNvSpPr txBox="1"/>
          <p:nvPr/>
        </p:nvSpPr>
        <p:spPr>
          <a:xfrm>
            <a:off x="112093" y="533773"/>
            <a:ext cx="1906291" cy="132343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000" b="1" dirty="0"/>
              <a:t>018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F9890E1-FCAD-2B93-77B0-63D52F1D8DC3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4.3 Summary of Structure and Behavior Elements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CF3A3BBD-736D-9677-3337-2AA2C5C847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592924" y="1942251"/>
            <a:ext cx="8517527" cy="46307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5BC881D-7CC6-2E6B-C58D-479EB1AF11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D46C2F8-5FAE-9326-0666-A96216AD3B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7A863D6-DC06-DA82-C23F-05DE98F43D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4814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5543CF-DA13-6E37-934E-851921BA29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DF42EB2E-F949-7732-C6CA-53553E74201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C50EB41-B328-547D-779A-69334D4D8F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92EF7A-F5E5-7BFF-7B8D-BFD24E423345}"/>
              </a:ext>
            </a:extLst>
          </p:cNvPr>
          <p:cNvSpPr txBox="1"/>
          <p:nvPr/>
        </p:nvSpPr>
        <p:spPr>
          <a:xfrm>
            <a:off x="112093" y="533773"/>
            <a:ext cx="1906291" cy="132343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000" b="1" dirty="0"/>
              <a:t>019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E2BEE91-9D63-2F07-024C-D7F27BF7A19D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4.4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Motivation Elements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3EDD1DB-D9DC-9D73-94A7-629E45CFBB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E660DB9-D81F-D748-79D6-DFDD74A804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EE49BE7-4483-443E-8667-B0A17338E3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95AFAAB-9CF7-9734-B557-2C6FEE8047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979174" y="1533105"/>
            <a:ext cx="8239432" cy="50428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8DEF1D6-A212-BB3C-5A33-06DD9B6154B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21861" y="2277764"/>
            <a:ext cx="2714625" cy="12001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888645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91359E98-53EA-154C-9838-95AAA23C9E6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F6D5E8-15CF-4755-910B-1B5A1E777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BC640E3E-2FFE-4989-2076-53E7731993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592925" y="1575218"/>
            <a:ext cx="8330714" cy="49835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B3E2E18-7907-5E78-CC43-42964498347A}"/>
              </a:ext>
            </a:extLst>
          </p:cNvPr>
          <p:cNvSpPr txBox="1"/>
          <p:nvPr/>
        </p:nvSpPr>
        <p:spPr>
          <a:xfrm>
            <a:off x="112092" y="533773"/>
            <a:ext cx="1906292" cy="132343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000" b="1" dirty="0"/>
              <a:t>002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13745E-0B71-898E-DECA-65F0EA7A42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4742" y="5235332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F5841E6-9C3A-0A10-2630-190704C63E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3186" y="5947901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15AE1225-E062-23A5-BBDC-7019F8E63DB9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ArchiMate Language Objective</a:t>
            </a:r>
          </a:p>
        </p:txBody>
      </p:sp>
    </p:spTree>
    <p:extLst>
      <p:ext uri="{BB962C8B-B14F-4D97-AF65-F5344CB8AC3E}">
        <p14:creationId xmlns:p14="http://schemas.microsoft.com/office/powerpoint/2010/main" val="14365574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D5E75D-D620-4550-3949-F2711CE17F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6666BB64-55D7-03DD-EECC-9EBD87A3C1E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60459F3-662E-6220-ACB8-5B5D933D84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E62418-EC04-60F3-DAEF-CA56607FF8FC}"/>
              </a:ext>
            </a:extLst>
          </p:cNvPr>
          <p:cNvSpPr txBox="1"/>
          <p:nvPr/>
        </p:nvSpPr>
        <p:spPr>
          <a:xfrm>
            <a:off x="112093" y="533773"/>
            <a:ext cx="1906291" cy="132343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000" b="1" dirty="0"/>
              <a:t>020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4F39A5D-6FF5-D2CA-2CD7-52EAA7419A28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4.5 Composite Elements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2731AD6-0D81-D80E-46A2-47E819C1E2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C219147-D68C-87AC-AA94-75ECA342AA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8ABAF48-2862-BB38-FCEC-688BD19D32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CE211A9-C7DC-39BF-061D-AF7F30CD0E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949677" y="1521357"/>
            <a:ext cx="8306075" cy="50708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6783EA6-A66D-53F3-3FC1-77C840973EC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71824" y="1868639"/>
            <a:ext cx="2798967" cy="28950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861160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D160E8-4393-6DE3-80DA-274004B05A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ACBBA04B-3F9F-89CE-CD49-ED51143E204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841AF5B-A653-BF0F-54A9-13E50FF0C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34518B-501C-2AEC-5C0B-623A98022F4B}"/>
              </a:ext>
            </a:extLst>
          </p:cNvPr>
          <p:cNvSpPr txBox="1"/>
          <p:nvPr/>
        </p:nvSpPr>
        <p:spPr>
          <a:xfrm>
            <a:off x="112093" y="533773"/>
            <a:ext cx="1906291" cy="132343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000" b="1" dirty="0"/>
              <a:t>021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5F28EC4-3FD9-5930-B2A4-9E4C8AF0A911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4.5.1 Composite Elements - Grouping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F5EE766-A73A-598F-1E82-4FD300DCDD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8BAC2DA-16C7-B5B0-BC37-1757BEB765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451A689-468A-29A1-40C6-D09F88DD8E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16DB0A8-6DFF-683E-AAF0-78FDD3D515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684206" y="1526532"/>
            <a:ext cx="8357420" cy="51162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3B3B6EC-B4B2-3E4D-8308-F5C6CA4AAF1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2464" y="3037914"/>
            <a:ext cx="4299640" cy="96760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93838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401018-CBDF-C7A4-C372-8AC8CE4E81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708600E2-8386-7C05-DA95-21225D3EC08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73977E5-E454-6472-547D-0C6E6892A9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47A302-1213-B82B-58F7-5ABFE82F64A2}"/>
              </a:ext>
            </a:extLst>
          </p:cNvPr>
          <p:cNvSpPr txBox="1"/>
          <p:nvPr/>
        </p:nvSpPr>
        <p:spPr>
          <a:xfrm>
            <a:off x="112093" y="533773"/>
            <a:ext cx="1906291" cy="132343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000" b="1" dirty="0"/>
              <a:t>022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1C4FAD2-B2CF-375C-E7CA-94A8031C575C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4.5.2 Composite Elements - Location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307A1DB-D9C4-F6DC-26DF-FBA986497C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180FFC0-0875-6FE8-2A4C-026B5D5853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E32B3C7-534D-FE76-BADF-FD7AD586F8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670A6F7B-6734-9C42-FCE5-D2E0158D3B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5" y="1561898"/>
            <a:ext cx="8271720" cy="50040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2E1D595-3CEB-3B95-0037-A41FF357A69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81714" y="2743758"/>
            <a:ext cx="3921228" cy="114227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445124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5A1785-EE15-E3FD-1613-DEA4D70E25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9CDFD510-253E-9DA5-5926-158F9DAAE6E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2563C99-EB90-8404-12B2-F093647D9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F67F23-2B80-3FFA-187B-170EE0D1E84E}"/>
              </a:ext>
            </a:extLst>
          </p:cNvPr>
          <p:cNvSpPr txBox="1"/>
          <p:nvPr/>
        </p:nvSpPr>
        <p:spPr>
          <a:xfrm>
            <a:off x="112092" y="533773"/>
            <a:ext cx="1906292" cy="132343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000" b="1" dirty="0"/>
              <a:t>023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EEACDBA-1D7A-4C71-CC3D-2ED354BF67B2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Overview of Relationships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BBA402C-B664-242E-165F-692F8527FA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2D7930D-978D-B60E-999A-FFD9ADC72C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3954E76-ACA3-D5C0-01C8-077517BC00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ECDEC7F-D895-2295-54A7-4A3131C736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6" y="1521051"/>
            <a:ext cx="9188766" cy="50981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681045A-5465-23CE-6497-4B2C4DE99A1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70900" y="1695901"/>
            <a:ext cx="3982593" cy="270494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443046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D60F7C-9E38-2733-B3C7-FC26B8B74D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0A088D33-54B8-3E60-17FA-4493FE71990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1E0F264-3D84-D232-A2D6-BC5BA7B0CF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435B92-FF2B-0075-3522-31EE774AFFBB}"/>
              </a:ext>
            </a:extLst>
          </p:cNvPr>
          <p:cNvSpPr txBox="1"/>
          <p:nvPr/>
        </p:nvSpPr>
        <p:spPr>
          <a:xfrm>
            <a:off x="112093" y="533773"/>
            <a:ext cx="1906291" cy="132343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000" b="1" dirty="0"/>
              <a:t>024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C40E810-084B-5DD2-6A36-7569E9438EAD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5.1 Structural 5.1.1 Composition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575C76A-F4A4-68CA-B4C8-EFA3C605D4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4DC6269-E7B7-5245-BEA2-92C6B836A7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0E22B06-58F4-0C92-FD83-847F18FFE6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ECBD221-247B-8F3E-DE4F-EE86773186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814754" y="1503425"/>
            <a:ext cx="8548649" cy="50888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A0DACE2-F278-C247-8DEA-1B4E8FD2109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8208" y="1951970"/>
            <a:ext cx="4309433" cy="205280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126297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7E0AD0-7FE5-4F1B-36B3-3672924497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7AA9C48B-B905-81E1-2DDB-846EB6A1FC2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9665A20-5CFC-8E02-575D-0CB3DB3C7B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531B73-2F01-EE3A-5B9D-AD6E5BDA2E89}"/>
              </a:ext>
            </a:extLst>
          </p:cNvPr>
          <p:cNvSpPr txBox="1"/>
          <p:nvPr/>
        </p:nvSpPr>
        <p:spPr>
          <a:xfrm>
            <a:off x="112093" y="533773"/>
            <a:ext cx="1906291" cy="132343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000" b="1" dirty="0"/>
              <a:t>025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A899D97-6BB9-5A2D-F74D-6D46332DB224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5.1 Structural 5.1.2 Aggregation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9BC3111-AC44-ACE0-0926-D70189303D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110B2C7-79B3-C2B6-CF5D-BF46049229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279A364-5299-BF4A-C00B-CB1B8F4CD4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90BD22B-2464-D17E-3023-2021C21D74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5" y="1519898"/>
            <a:ext cx="8615849" cy="51076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B30B1AE-44CD-0F9C-0ACB-9A723976F5D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7732" y="1915273"/>
            <a:ext cx="4257675" cy="21812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734720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A37EE9-B9C1-B2D7-FB82-A0D9B4BDB7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5B49AB3A-EAE9-A1B5-7B92-DCB3B2C2E6A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8AEE6B2-965A-390E-9B7B-271AE5D9FE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4BE94F-8DCA-7011-AB0A-306084B75D98}"/>
              </a:ext>
            </a:extLst>
          </p:cNvPr>
          <p:cNvSpPr txBox="1"/>
          <p:nvPr/>
        </p:nvSpPr>
        <p:spPr>
          <a:xfrm>
            <a:off x="112093" y="533773"/>
            <a:ext cx="1906291" cy="132343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000" b="1" dirty="0"/>
              <a:t>026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22BA755-7063-F49E-815C-D4203EC526B3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5.1 Structural 5.1.3 Assignment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210CAD9-81BD-8E86-A637-C913351FA6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D5D56CA-1607-6E87-21A1-12824F77C8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11A03B0-F04C-FDB7-B487-D6CB366B96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F432E49D-3C14-25CC-ADC8-09008A4263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5" y="1629407"/>
            <a:ext cx="9235855" cy="49628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EB699AB-910E-5BEC-0B4A-DCC1FBDDC10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6647" y="1963827"/>
            <a:ext cx="3732555" cy="22231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929195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CA77A2-DAF7-C351-8B24-AF07BD8679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FF0BEEEF-D9E2-7039-F418-BAD7C24CDEA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FF3489A-2A02-ADA1-0AAE-26F6AAFDC4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2BB550-766E-28DF-E745-556EEB293D34}"/>
              </a:ext>
            </a:extLst>
          </p:cNvPr>
          <p:cNvSpPr txBox="1"/>
          <p:nvPr/>
        </p:nvSpPr>
        <p:spPr>
          <a:xfrm>
            <a:off x="112093" y="533773"/>
            <a:ext cx="1906291" cy="132343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000" b="1" dirty="0"/>
              <a:t>027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8C97211-692C-761F-1494-6D01D3612371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5.1 Structural 5.1.4 Realization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5E73636-7112-2774-B7B2-298FC09C37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A49BAFC-D155-7281-8895-A4E6BCCB14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D6AC7BC-440D-CDF0-20D9-C6BEAD9D69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27B15BF-55B8-D1C0-8127-C574027974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694040" y="1531209"/>
            <a:ext cx="8841996" cy="50610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918FC6E-A28A-C4C1-D000-428B6308FB5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0716" y="2076043"/>
            <a:ext cx="4204417" cy="18432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635559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23489C-A80F-A065-2181-D52EF95304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84401010-3870-3C13-04AC-57D804DE4E5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037B77D-6616-0AEF-3CF0-2F063D7B6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B6809D-E944-FFF8-622A-971F7DBC6128}"/>
              </a:ext>
            </a:extLst>
          </p:cNvPr>
          <p:cNvSpPr txBox="1"/>
          <p:nvPr/>
        </p:nvSpPr>
        <p:spPr>
          <a:xfrm>
            <a:off x="112092" y="533773"/>
            <a:ext cx="1906292" cy="132343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000" b="1" dirty="0"/>
              <a:t>028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3D0B8C8-F97B-9CCA-7813-B0A551734D25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5.1 Structural 5.1.5 Semantics View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7B39004-2CB9-EF23-310B-AA191C0177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C545E60-AD92-8228-9844-A768036927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E3415A6-CC6D-FB79-617A-A5A1820C5B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7CE3E76-4A5A-1388-6925-B504014F53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743201" y="1679555"/>
            <a:ext cx="8870184" cy="4829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4EE198F-A9A1-A154-0E52-B2DF01A94FF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4568" y="2482403"/>
            <a:ext cx="4176714" cy="13001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472031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B52621-D0E6-06CF-585C-FD5CF51B7F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59B2A6A4-9DE4-F1B0-C814-CF7D28D4BDD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EF5412C-2256-97B0-5936-1106DE64DB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12F43-7004-C705-A270-A4E8B89F9482}"/>
              </a:ext>
            </a:extLst>
          </p:cNvPr>
          <p:cNvSpPr txBox="1"/>
          <p:nvPr/>
        </p:nvSpPr>
        <p:spPr>
          <a:xfrm>
            <a:off x="112093" y="533773"/>
            <a:ext cx="1906291" cy="132343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000" b="1" dirty="0"/>
              <a:t>029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EA6C3A0-5684-481D-68B7-3E1599611B31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5.2 Dependency 5.2.1 Serving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779E12C-AC75-10A1-7FCA-F850038FE8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A4B3ADE-BA34-BE48-B435-4988F38458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0D28E37-AB78-44D1-4A94-62683266A2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8C172D0-28B1-56B3-B7FE-EB341AFB10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897723" y="1523040"/>
            <a:ext cx="7996417" cy="50691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F1E82DD-47AD-40B0-4DB4-CB3CD71CD3C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7388" y="1895010"/>
            <a:ext cx="3952285" cy="195732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753000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48E9F9-0DE1-3409-307F-EC42E34F69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9E48FAB0-F8A1-D269-893A-91DC7478708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E7DB0E0-9DD7-D1BA-1EE3-6B51218C29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56B29ADC-EC3C-9E11-39CD-C6B806EA4E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592925" y="1575218"/>
            <a:ext cx="8330714" cy="49835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E6EF379-9676-AADA-A285-CC9152D2A799}"/>
              </a:ext>
            </a:extLst>
          </p:cNvPr>
          <p:cNvSpPr txBox="1"/>
          <p:nvPr/>
        </p:nvSpPr>
        <p:spPr>
          <a:xfrm>
            <a:off x="112092" y="533773"/>
            <a:ext cx="1906292" cy="132343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000" b="1" dirty="0"/>
              <a:t>003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4ED342-B6C0-901C-C370-599C744F23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4742" y="5235332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DB341AC-A7C9-5B23-4BE7-EACB5C9BEA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3186" y="5947901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90523650-B93B-75AC-D241-42F3AC48009C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ArchiMate Language Overview</a:t>
            </a:r>
          </a:p>
        </p:txBody>
      </p:sp>
    </p:spTree>
    <p:extLst>
      <p:ext uri="{BB962C8B-B14F-4D97-AF65-F5344CB8AC3E}">
        <p14:creationId xmlns:p14="http://schemas.microsoft.com/office/powerpoint/2010/main" val="23209114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61188A-F220-015C-3C3D-753B6B93F0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3BE1D320-8D1D-3BDC-EBAD-B699B565A32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609952B-F760-2436-8D11-82D8FE4834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FD9988-EF9E-FF4C-AE03-BC88E617089C}"/>
              </a:ext>
            </a:extLst>
          </p:cNvPr>
          <p:cNvSpPr txBox="1"/>
          <p:nvPr/>
        </p:nvSpPr>
        <p:spPr>
          <a:xfrm>
            <a:off x="112093" y="533773"/>
            <a:ext cx="1906291" cy="132343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000" b="1" dirty="0"/>
              <a:t>030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F60ED59-E2BA-E2F9-0A18-C304622D2263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5.2 Dependency 5.2.2 Access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28EE4FF-6008-5488-1EA1-AECBD03DAA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52BEF98-5CE1-1457-6269-CCD210FEF4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F1851D7-2D5A-2B50-AAF3-5D52FB873F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43CFCFC-34FF-7179-D2A8-F52B57B1C2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657243" y="1547816"/>
            <a:ext cx="8674067" cy="50176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0F37BD9-B17E-9BBC-42D4-79245434197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1151" y="2104538"/>
            <a:ext cx="4498333" cy="11673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723134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8EBE06-631A-412E-F2FD-B721956DE7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84EBA312-BE45-0691-0069-99A18B5F3A7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37D7B1C-96E9-3C4A-F8CE-AB19137BA3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06EB93-9ADD-22A3-DBA0-149EA0E06488}"/>
              </a:ext>
            </a:extLst>
          </p:cNvPr>
          <p:cNvSpPr txBox="1"/>
          <p:nvPr/>
        </p:nvSpPr>
        <p:spPr>
          <a:xfrm>
            <a:off x="112093" y="533773"/>
            <a:ext cx="1906291" cy="132343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000" b="1" dirty="0"/>
              <a:t>031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8C33B47-CEE3-106C-97D8-823527E1B96F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5.2 Dependency 5.2.3 Influence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8CCD7E0-B37C-A1C1-1200-9F7E35906C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1EC71B3-0392-0A62-305A-9BF8272446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C9C54CB-4BC7-587E-9ACE-F7249E6376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36EA9E8F-E02D-49C8-B18F-25918C5985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937054" y="1524979"/>
            <a:ext cx="7780107" cy="50420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0CEB19E-A7CB-4559-0C57-33B72896154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1917" y="1867474"/>
            <a:ext cx="4112253" cy="22415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963355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7935F9-2738-84D6-E3DC-BEA6846C75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1A63B7CA-576C-A4B8-D8F7-358C8546C44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AB3A84-B661-730A-00FF-E226C07E06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4F8610-4583-0A90-5EC5-BA1A8335162B}"/>
              </a:ext>
            </a:extLst>
          </p:cNvPr>
          <p:cNvSpPr txBox="1"/>
          <p:nvPr/>
        </p:nvSpPr>
        <p:spPr>
          <a:xfrm>
            <a:off x="112093" y="533773"/>
            <a:ext cx="1906291" cy="132343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000" b="1" dirty="0"/>
              <a:t>032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5EC4269-1142-7A7C-D817-73C2D03FFD9F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5.2 Dependency 5.2.4 Association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F6E693E-545C-9CAD-F478-447A8E56C3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140E11B-00A8-56D4-3CEB-9B1A0181A1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F32E0CC-07C6-CD0F-96A4-FE82C8F8CA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307A167-B401-FF7D-090F-1E8A74D86D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814755" y="1542681"/>
            <a:ext cx="8502310" cy="50495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75124A3-A881-9642-185D-A8642F6779C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0650" y="2102249"/>
            <a:ext cx="4031840" cy="19652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966518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4A18ED-69A1-91D5-A603-B71A007A68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4AD6839F-B593-8FA9-889C-D438A93C182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874FE07-CC15-E702-EB94-C0EE476A06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39F776-6366-EED6-3825-69CCDA8AFC0C}"/>
              </a:ext>
            </a:extLst>
          </p:cNvPr>
          <p:cNvSpPr txBox="1"/>
          <p:nvPr/>
        </p:nvSpPr>
        <p:spPr>
          <a:xfrm>
            <a:off x="112093" y="533773"/>
            <a:ext cx="1906291" cy="132343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000" b="1" dirty="0"/>
              <a:t>033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1B5CA5B-CA32-7D2A-E56C-2296405A6AB9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5.2 Dependency 5.2.5 Semantics View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AC16539-4B9E-0B6C-5276-5EF11AAF24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721C38E-E099-BFB6-BC95-A44F4E6393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29076AD-4BEF-D6EA-68BD-8DCCCD2F75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FEF4C9C4-EB28-E1FF-4A5C-B4854AB323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733368" y="1554757"/>
            <a:ext cx="8804555" cy="50374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A5F935A-5C98-7233-87EF-99FBE4C2A74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4169" y="2131065"/>
            <a:ext cx="4157663" cy="1390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101150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12293A-B836-75CC-1019-F51E3DE524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657E8EF4-06E9-EB1C-1CDD-81419097FBF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104FA4A-1B64-27C6-8B0D-7A4EF9C694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438F34-8C97-E5A8-1F2B-6E2E12CE0EB7}"/>
              </a:ext>
            </a:extLst>
          </p:cNvPr>
          <p:cNvSpPr txBox="1"/>
          <p:nvPr/>
        </p:nvSpPr>
        <p:spPr>
          <a:xfrm>
            <a:off x="112093" y="533773"/>
            <a:ext cx="1906291" cy="132343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000" b="1" dirty="0"/>
              <a:t>034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2984D93-9FEB-4B05-36F3-97490539ABA4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5.3 Dynamic 5.3.1 Triggering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9CA424B-1F9D-BFC0-7C04-401FAE6F8C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ACD6285-85A3-D587-6A24-819E17140C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7664371-0A72-9B3F-B090-282D7553C5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39784AD-CDEC-4628-C9F2-C4F4A21FCC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29374" y="1536905"/>
            <a:ext cx="9005542" cy="50553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8F8EB38-3BCF-F077-B0D1-29B21ECBB04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86503" y="4105662"/>
            <a:ext cx="7691284" cy="6790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934199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4BECAD-C0B8-8B99-C923-E4C7CE943C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A320DF8A-E710-D4D1-87D7-047EEFF27DB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C657F01-713A-4E17-E9BC-88332F255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5AB926-11A1-4AC9-9309-10180FD22E45}"/>
              </a:ext>
            </a:extLst>
          </p:cNvPr>
          <p:cNvSpPr txBox="1"/>
          <p:nvPr/>
        </p:nvSpPr>
        <p:spPr>
          <a:xfrm>
            <a:off x="112093" y="533773"/>
            <a:ext cx="1906291" cy="132343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000" b="1" dirty="0"/>
              <a:t>035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1C342DA-69A9-DD80-5113-02B7813352A2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5.3 Dynamic 5.3.2 Flow Relationship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2294CFF-F346-ABBF-B2D9-43AA7ECB3F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111D205-F323-8076-0D71-5D4D861232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E6D8743-FEFC-B196-D873-E52F426DFC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2ED73E6F-F48E-A2CB-BDD9-905E70DE06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94491" y="1523985"/>
            <a:ext cx="8911686" cy="50918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67C8967-9392-39A8-6E2B-77AE930AC62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5730" y="2107368"/>
            <a:ext cx="4137521" cy="17445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845819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D4CDE9-1FCE-7A1C-3C0F-E0504726D6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E8566F3A-8E78-3007-E460-42502704079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8B2A13-1548-EF03-183A-C8E8AB5732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C561B6-12F3-35D0-D6F8-B6C0277BB515}"/>
              </a:ext>
            </a:extLst>
          </p:cNvPr>
          <p:cNvSpPr txBox="1"/>
          <p:nvPr/>
        </p:nvSpPr>
        <p:spPr>
          <a:xfrm>
            <a:off x="112093" y="533773"/>
            <a:ext cx="1906291" cy="132343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000" b="1" dirty="0"/>
              <a:t>036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0453EC9-D600-FCF2-6345-93FEC72875DD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5.3 Dynamic 5.3.3 Semantics View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3D50EF9-2765-F16D-735B-6222305D13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4830766-38A6-02FE-F536-904E2C82A1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0C44FAC-3483-ED68-5485-3DB2043A28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AF3E648-94F0-0E42-4A6A-B5BF215AC6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631658" y="1587673"/>
            <a:ext cx="8714767" cy="50002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072440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6A57B3-5B73-673A-1E23-CC9968C5A4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C386D337-D85C-D40C-34BC-E9ECDB0F5F0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9695F7-F7D4-5847-9FD0-55B69495B7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4BDEF0-B48F-E186-FA42-09F63F9AB6DF}"/>
              </a:ext>
            </a:extLst>
          </p:cNvPr>
          <p:cNvSpPr txBox="1"/>
          <p:nvPr/>
        </p:nvSpPr>
        <p:spPr>
          <a:xfrm>
            <a:off x="112093" y="533773"/>
            <a:ext cx="1906291" cy="132343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000" b="1" dirty="0"/>
              <a:t>037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1CAEF00-67A1-B2D7-5318-8E1A7C6FFCB0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5.4 Other Relations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BA84827-BB7B-2750-0752-D41CA9BB79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C33842C-87ED-D95D-5FAC-E009493B1A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E8D627D-2234-87F2-4ED1-B16502FB4D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A9F02513-6819-B4E5-65D1-A481A6D728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35476" y="1538048"/>
            <a:ext cx="8907681" cy="50879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565905F-6456-77C2-8BB0-86AF3B94C2D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7011" y="1925747"/>
            <a:ext cx="3931828" cy="20051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7660376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547AD4-0068-41DA-1D18-CD257DC10D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CA427828-FD2B-E636-1EA8-37180925F63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7329370-6343-86CE-77D7-E45B60FE4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ED97F4-7D6F-FE32-FF81-EBC3ECD40D16}"/>
              </a:ext>
            </a:extLst>
          </p:cNvPr>
          <p:cNvSpPr txBox="1"/>
          <p:nvPr/>
        </p:nvSpPr>
        <p:spPr>
          <a:xfrm>
            <a:off x="112093" y="533773"/>
            <a:ext cx="1906291" cy="132343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000" b="1" dirty="0"/>
              <a:t>038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B94DF82-9272-D1FB-496A-C730DC9F89BC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5.5 Relationship Connectors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BA7C4FB-15C9-EB42-4251-346AB89DB7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AFF8CAD-6901-458C-E94F-3FE0D5D54E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8BA762F-509A-D533-C4BC-0477E0041B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AA6E095-551C-A8B7-9017-7779C338A8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814755" y="1480424"/>
            <a:ext cx="8777477" cy="5164790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6412E9D-96F7-E641-F9CC-F0299B084E3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2500" y="2544634"/>
            <a:ext cx="3429000" cy="771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249725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4C5F90-DE18-F075-0B7F-721377A538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E1BF37CC-0BE7-8C95-A2F4-34BCA751737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935F289-30E5-5E13-EDC6-C1B84E4CDC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AC5F3A-F994-E363-9B01-69FE7A9F8F16}"/>
              </a:ext>
            </a:extLst>
          </p:cNvPr>
          <p:cNvSpPr txBox="1"/>
          <p:nvPr/>
        </p:nvSpPr>
        <p:spPr>
          <a:xfrm>
            <a:off x="112093" y="533773"/>
            <a:ext cx="1906291" cy="132343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000" b="1" dirty="0"/>
              <a:t>039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03B0314-F61E-1669-9A7C-4201FD7FF819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5.6 Summary of Relationships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F1E9256-C573-E6AE-548E-E933D1FC39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3EC39B9-1951-7559-0F10-9AEAA9AE72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06257B9-7246-9297-BABA-E22BDE3EFB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42E34CF-03A8-6ADC-2E19-EDC672EF60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71823" y="1554549"/>
            <a:ext cx="8913932" cy="4992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494076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8E67B62-ABDC-0394-6CF9-F1A9E2E2E2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D1D9587E-C68F-8BAD-0BA3-07B9AB493B7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F5F3AD6-51C0-B679-1285-BF3A60304E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06B84E-5224-6DFF-67D1-8C2734451F89}"/>
              </a:ext>
            </a:extLst>
          </p:cNvPr>
          <p:cNvSpPr txBox="1"/>
          <p:nvPr/>
        </p:nvSpPr>
        <p:spPr>
          <a:xfrm>
            <a:off x="112092" y="533773"/>
            <a:ext cx="1906292" cy="132343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000" b="1" dirty="0"/>
              <a:t>004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DB60812-58E1-4A90-782D-2D88D39ACD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742" y="5235332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079FA68-0C03-D72A-A527-3B4B3C24B9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186" y="5947901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8BF69247-9563-1DAC-80BC-6C80FF1EB5B5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ArchiMate Definition</a:t>
            </a:r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924B3735-9C67-7843-A3B9-C4881E5A67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2910348" y="1477979"/>
            <a:ext cx="8465697" cy="52079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3680545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3EC5D3-C7FD-826C-C7B8-6724E1F86C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8C429D55-41F3-B93B-1EAB-42284C20A22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8E3D52A-62B6-C1CA-CF6A-0AA9C321FA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174A4F-9113-E739-EDA2-7C1E647941A6}"/>
              </a:ext>
            </a:extLst>
          </p:cNvPr>
          <p:cNvSpPr txBox="1"/>
          <p:nvPr/>
        </p:nvSpPr>
        <p:spPr>
          <a:xfrm>
            <a:off x="112093" y="533773"/>
            <a:ext cx="1906291" cy="132343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000" b="1" dirty="0"/>
              <a:t>040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8827CE0-3A20-6A87-AEF8-30DDF824195E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5.7 Derivation of Relationships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E864DF4-968C-47D3-615C-41B4CAA5EA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362BE15-3A36-BCE4-D15D-E5B1DF8046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7549A28-2839-3593-B5C0-DC2E6B4D8F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4B49F7B-43F0-6581-4B72-252587B999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28598" y="1710813"/>
            <a:ext cx="9262016" cy="47391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08BE8CD-B5EE-C418-761E-18BCF650FCA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5997" y="1857212"/>
            <a:ext cx="4244751" cy="22979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BC6B43C-C70D-5C61-DDDA-A9C4C5B7B66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52607" y="4461387"/>
            <a:ext cx="4838700" cy="6858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3945129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0B7525-1AFA-E410-21A5-FD447BE4CE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9EF5EF84-D45F-7878-1957-00C7233B9C5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C5D71D0-4A74-6925-5674-97031F0DAA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5BFB49-B87F-9CFE-2833-6F2D66952B8A}"/>
              </a:ext>
            </a:extLst>
          </p:cNvPr>
          <p:cNvSpPr txBox="1"/>
          <p:nvPr/>
        </p:nvSpPr>
        <p:spPr>
          <a:xfrm>
            <a:off x="112092" y="533773"/>
            <a:ext cx="1906292" cy="132343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000" b="1" dirty="0"/>
              <a:t>041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63719F3-F459-C7CE-76BC-CCD5C531A9A4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6. Motivation Elements 6.1 Metamodel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B272D78-5683-4B08-B6A9-289802C845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8DD1919-32F6-3FBE-3A97-1B83CB1AFC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22C34A2-2525-9A22-1051-BC7BCB49B1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7264BEF-C7B2-D147-C411-56AE05442A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3018504" y="1537998"/>
            <a:ext cx="8072283" cy="49735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84534DC-2E1F-C23B-FF08-379D30E101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43963" y="1693055"/>
            <a:ext cx="3062102" cy="34425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5102189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/>
            </a:gs>
            <a:gs pos="71000">
              <a:schemeClr val="accent3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93F2CC0B-D5F1-40B8-9CC6-4A36850B66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light spots">
            <a:extLst>
              <a:ext uri="{FF2B5EF4-FFF2-40B4-BE49-F238E27FC236}">
                <a16:creationId xmlns:a16="http://schemas.microsoft.com/office/drawing/2014/main" id="{1A23FE0C-9A67-334E-9B7F-83AA9CF636A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alphaModFix amt="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10"/>
            <a:ext cx="12192000" cy="6857990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631C6CE6-1810-44ED-A6D7-3FF53040AE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  <a:solidFill>
            <a:schemeClr val="accent1">
              <a:lumMod val="75000"/>
              <a:alpha val="40000"/>
            </a:schemeClr>
          </a:solidFill>
        </p:grpSpPr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1F6D8BFE-D0D0-4BAE-9D5A-701DE7D3CE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12">
              <a:extLst>
                <a:ext uri="{FF2B5EF4-FFF2-40B4-BE49-F238E27FC236}">
                  <a16:creationId xmlns:a16="http://schemas.microsoft.com/office/drawing/2014/main" id="{53F86D30-CEDB-4D96-AF73-AA3CD5A437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13">
              <a:extLst>
                <a:ext uri="{FF2B5EF4-FFF2-40B4-BE49-F238E27FC236}">
                  <a16:creationId xmlns:a16="http://schemas.microsoft.com/office/drawing/2014/main" id="{F5187540-C4C8-410C-A395-69FCB1C86C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14">
              <a:extLst>
                <a:ext uri="{FF2B5EF4-FFF2-40B4-BE49-F238E27FC236}">
                  <a16:creationId xmlns:a16="http://schemas.microsoft.com/office/drawing/2014/main" id="{75BD6E4A-797C-451B-B08F-D99C1A9D13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15">
              <a:extLst>
                <a:ext uri="{FF2B5EF4-FFF2-40B4-BE49-F238E27FC236}">
                  <a16:creationId xmlns:a16="http://schemas.microsoft.com/office/drawing/2014/main" id="{0D241082-BAFA-462E-827B-5814B020F5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16">
              <a:extLst>
                <a:ext uri="{FF2B5EF4-FFF2-40B4-BE49-F238E27FC236}">
                  <a16:creationId xmlns:a16="http://schemas.microsoft.com/office/drawing/2014/main" id="{2920CCBD-116D-450B-9608-99F05F7D78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17">
              <a:extLst>
                <a:ext uri="{FF2B5EF4-FFF2-40B4-BE49-F238E27FC236}">
                  <a16:creationId xmlns:a16="http://schemas.microsoft.com/office/drawing/2014/main" id="{A57CD3DE-CEAF-4BD4-A5EF-24B3E622BB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18">
              <a:extLst>
                <a:ext uri="{FF2B5EF4-FFF2-40B4-BE49-F238E27FC236}">
                  <a16:creationId xmlns:a16="http://schemas.microsoft.com/office/drawing/2014/main" id="{4EC3258C-366B-4629-A7D3-5173D3637D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19">
              <a:extLst>
                <a:ext uri="{FF2B5EF4-FFF2-40B4-BE49-F238E27FC236}">
                  <a16:creationId xmlns:a16="http://schemas.microsoft.com/office/drawing/2014/main" id="{D444D63A-CE2B-4ACD-BA0E-4ADECAD86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20">
              <a:extLst>
                <a:ext uri="{FF2B5EF4-FFF2-40B4-BE49-F238E27FC236}">
                  <a16:creationId xmlns:a16="http://schemas.microsoft.com/office/drawing/2014/main" id="{7A504DF6-187A-4A54-96E8-3F3F28AAAA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21">
              <a:extLst>
                <a:ext uri="{FF2B5EF4-FFF2-40B4-BE49-F238E27FC236}">
                  <a16:creationId xmlns:a16="http://schemas.microsoft.com/office/drawing/2014/main" id="{FE04C6F5-6DC5-4C7E-9278-9BE624FC78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22">
              <a:extLst>
                <a:ext uri="{FF2B5EF4-FFF2-40B4-BE49-F238E27FC236}">
                  <a16:creationId xmlns:a16="http://schemas.microsoft.com/office/drawing/2014/main" id="{94A02D9B-E6A9-4D6A-9D2A-D81C768024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78034A6-3565-46AA-9E73-1C954666AB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30"/>
            <a:ext cx="2356675" cy="6853284"/>
            <a:chOff x="6627813" y="195452"/>
            <a:chExt cx="1952625" cy="5678299"/>
          </a:xfrm>
          <a:solidFill>
            <a:schemeClr val="accent1"/>
          </a:solidFill>
        </p:grpSpPr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04947AA2-A772-42CB-9CEC-065095D3DC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5452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83C52D84-DEC1-4E16-972E-8EEA5D5224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2036A28D-EF09-41F7-906F-CF4053615A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EE8D92C7-C907-4120-95E3-80E3DC85BB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BBCEAAB8-CD22-41D7-B330-702682A27C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Freeform 32">
              <a:extLst>
                <a:ext uri="{FF2B5EF4-FFF2-40B4-BE49-F238E27FC236}">
                  <a16:creationId xmlns:a16="http://schemas.microsoft.com/office/drawing/2014/main" id="{6BBC1FEE-3D72-492B-8D8A-BE1A55076F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Freeform 33">
              <a:extLst>
                <a:ext uri="{FF2B5EF4-FFF2-40B4-BE49-F238E27FC236}">
                  <a16:creationId xmlns:a16="http://schemas.microsoft.com/office/drawing/2014/main" id="{C28C6E5C-C393-435C-96A1-AA2859BDCB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Freeform 34">
              <a:extLst>
                <a:ext uri="{FF2B5EF4-FFF2-40B4-BE49-F238E27FC236}">
                  <a16:creationId xmlns:a16="http://schemas.microsoft.com/office/drawing/2014/main" id="{2C2C991F-AC51-4DF5-B8DD-19B08C1CBF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Freeform 35">
              <a:extLst>
                <a:ext uri="{FF2B5EF4-FFF2-40B4-BE49-F238E27FC236}">
                  <a16:creationId xmlns:a16="http://schemas.microsoft.com/office/drawing/2014/main" id="{9C916B5F-285D-4F5A-9085-6781753AF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Freeform 36">
              <a:extLst>
                <a:ext uri="{FF2B5EF4-FFF2-40B4-BE49-F238E27FC236}">
                  <a16:creationId xmlns:a16="http://schemas.microsoft.com/office/drawing/2014/main" id="{0375DD5F-9D17-4873-B697-3D44A5EBEC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Freeform 37">
              <a:extLst>
                <a:ext uri="{FF2B5EF4-FFF2-40B4-BE49-F238E27FC236}">
                  <a16:creationId xmlns:a16="http://schemas.microsoft.com/office/drawing/2014/main" id="{A159BBC7-6A8B-4612-94A8-56323452C7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Freeform 38">
              <a:extLst>
                <a:ext uri="{FF2B5EF4-FFF2-40B4-BE49-F238E27FC236}">
                  <a16:creationId xmlns:a16="http://schemas.microsoft.com/office/drawing/2014/main" id="{177C901C-F8DE-4C99-95C8-F8CA1B84F7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8" name="Rectangle 47">
            <a:extLst>
              <a:ext uri="{FF2B5EF4-FFF2-40B4-BE49-F238E27FC236}">
                <a16:creationId xmlns:a16="http://schemas.microsoft.com/office/drawing/2014/main" id="{D1D655F2-6D15-4265-ADEE-EF0075C139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50" name="Freeform 69">
            <a:extLst>
              <a:ext uri="{FF2B5EF4-FFF2-40B4-BE49-F238E27FC236}">
                <a16:creationId xmlns:a16="http://schemas.microsoft.com/office/drawing/2014/main" id="{3248A930-1A6E-4EFB-8213-D1AC735BE0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A0E9DD0B-0441-BB5A-51C1-249D9BDA65EA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5000"/>
          </a:blip>
          <a:stretch>
            <a:fillRect/>
          </a:stretch>
        </p:blipFill>
        <p:spPr>
          <a:xfrm>
            <a:off x="22374" y="28002"/>
            <a:ext cx="12115800" cy="6819900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2CF0FE03-DBFB-D011-1083-E05BD485F2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3239" y="1991358"/>
            <a:ext cx="3276600" cy="41243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92F0E0F-2308-0FE1-4F1E-5FBF258FDC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4029" y="468878"/>
            <a:ext cx="2741887" cy="255078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24C760C2-3DFC-FB31-B57F-206B86446BC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26099" y="468878"/>
            <a:ext cx="2446369" cy="255078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129412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88BAAA-0DB9-B2C8-1DD8-3809B0BA6F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601E209A-C6AE-BCBC-46D2-08DCC863137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DC3C325-D5A0-F40E-FD60-379FECB2C1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1F1489-1C34-907E-F9D9-54E75993F889}"/>
              </a:ext>
            </a:extLst>
          </p:cNvPr>
          <p:cNvSpPr txBox="1"/>
          <p:nvPr/>
        </p:nvSpPr>
        <p:spPr>
          <a:xfrm>
            <a:off x="112093" y="533773"/>
            <a:ext cx="1906291" cy="132343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000" b="1" dirty="0"/>
              <a:t>005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7AD49D-5E18-F0F4-F60F-987DE19128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742" y="5235332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B80ED8E-18DE-1349-040B-C6092DA90C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186" y="5947901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D747AA5E-1461-3CA7-730D-65C0737CFFD3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ArchiMate Structure – Design Consideration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23FFCFBD-D673-428F-7C61-0F6B0C6311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2743199" y="1538938"/>
            <a:ext cx="8652387" cy="50466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971863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A90F054-8D08-5FE2-1AA5-A082ED1665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6B57D040-D111-226E-94AC-FD998D552A3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EB6C32F-9123-7B84-0668-2403DC60D3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01F396-67B1-F190-6A2A-DC303DEF2EC3}"/>
              </a:ext>
            </a:extLst>
          </p:cNvPr>
          <p:cNvSpPr txBox="1"/>
          <p:nvPr/>
        </p:nvSpPr>
        <p:spPr>
          <a:xfrm>
            <a:off x="112092" y="533773"/>
            <a:ext cx="1906292" cy="132343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000" b="1" dirty="0"/>
              <a:t>006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B58E4A-A034-35C4-73AB-E58C937202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742" y="5235332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A667D35-C696-6C9E-8B2A-6541D49C2F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186" y="5947901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72C86A90-CCAE-AF15-E45B-CFB481720D06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ArchiMate Top-Level Structure</a:t>
            </a:r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6BAA2727-0166-0BB1-A78B-42EFCA318C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2558743" y="1730477"/>
            <a:ext cx="9202140" cy="46998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963F389-0E52-DEB3-A7C4-40791DA454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0607" y="1943679"/>
            <a:ext cx="4303686" cy="294640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184226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1223CED-7747-BE58-5800-3B815DF6C0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265A4C4A-F767-925F-814B-07B947B3D48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2B4B2D6-7996-B0F5-3B4B-9FFC851959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988008-D053-AC36-8B84-07B054B63237}"/>
              </a:ext>
            </a:extLst>
          </p:cNvPr>
          <p:cNvSpPr txBox="1"/>
          <p:nvPr/>
        </p:nvSpPr>
        <p:spPr>
          <a:xfrm>
            <a:off x="112093" y="533773"/>
            <a:ext cx="1906291" cy="132343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000" b="1" dirty="0"/>
              <a:t>007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8E1B49-BD1E-2E59-DD93-90B107F3C3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742" y="5235332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BA499BB-8978-5D62-BE8D-5B8727BFAF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186" y="5947901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480FE64C-3C67-D67E-300B-E2301A71EF79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ArchiMate Layering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312EC745-745B-06B6-9DC1-D08B42E803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2694039" y="1533137"/>
            <a:ext cx="8911687" cy="50969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425358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8C49AEC-97EA-7075-525E-CC141B562D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91EF6F96-76CE-9B5C-459D-B8FF273E16B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3B748F-F491-EE87-B3A9-093062AA0E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06539A-93AE-4AB1-4E73-AEB009AE6903}"/>
              </a:ext>
            </a:extLst>
          </p:cNvPr>
          <p:cNvSpPr txBox="1"/>
          <p:nvPr/>
        </p:nvSpPr>
        <p:spPr>
          <a:xfrm>
            <a:off x="112093" y="533773"/>
            <a:ext cx="1906291" cy="132343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000" b="1" dirty="0"/>
              <a:t>008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D2C382-0C76-05BC-9D05-CEC83AB633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742" y="5235332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D799C8D-0D6A-306E-6159-0DCE9CD4AA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186" y="5947901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278D79F8-615D-1E96-9A54-CE80B9DAF39E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ArchiMate Core vs. Full Framework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30A5FC71-2348-FC5E-EE78-632AEEF7F0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2831690" y="1473331"/>
            <a:ext cx="8426245" cy="5096247"/>
          </a:xfr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D8BC080-4985-78C3-7A5B-AD3E5B4855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16223" y="4030124"/>
            <a:ext cx="3021883" cy="16734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D2A9213-C75F-9477-9717-0B5242BC058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94184" y="4035861"/>
            <a:ext cx="3021883" cy="16677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848273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0C7B74-F6E8-5E58-0809-696CD94098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C3A683A8-B37E-6E09-90E3-5A0A0C5291E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88C56DD-D422-A081-9D44-309763D595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A6DA76-4D7B-C924-AAE4-7A7D689C1DA6}"/>
              </a:ext>
            </a:extLst>
          </p:cNvPr>
          <p:cNvSpPr txBox="1"/>
          <p:nvPr/>
        </p:nvSpPr>
        <p:spPr>
          <a:xfrm>
            <a:off x="112092" y="533773"/>
            <a:ext cx="1906292" cy="132343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000" b="1" dirty="0"/>
              <a:t>009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65AB9E8-F3A3-D520-E00D-F6E5DBAA40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742" y="5235332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7940F92-CF3F-0C83-A256-26D1DA9933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186" y="5947901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E3854702-5272-C348-B752-94B0761AFF98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ArchiMate Language Abstraction</a:t>
            </a:r>
          </a:p>
        </p:txBody>
      </p:sp>
      <p:pic>
        <p:nvPicPr>
          <p:cNvPr id="22" name="Content Placeholder 21">
            <a:extLst>
              <a:ext uri="{FF2B5EF4-FFF2-40B4-BE49-F238E27FC236}">
                <a16:creationId xmlns:a16="http://schemas.microsoft.com/office/drawing/2014/main" id="{EE7C4B89-C5B1-54E1-3ADD-958CDDBBE1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2802194" y="1632587"/>
            <a:ext cx="8505386" cy="49261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39901584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2C333A"/>
      </a:dk2>
      <a:lt2>
        <a:srgbClr val="D6ECED"/>
      </a:lt2>
      <a:accent1>
        <a:srgbClr val="DE32DE"/>
      </a:accent1>
      <a:accent2>
        <a:srgbClr val="F42B8A"/>
      </a:accent2>
      <a:accent3>
        <a:srgbClr val="349FE7"/>
      </a:accent3>
      <a:accent4>
        <a:srgbClr val="565FF8"/>
      </a:accent4>
      <a:accent5>
        <a:srgbClr val="876BE7"/>
      </a:accent5>
      <a:accent6>
        <a:srgbClr val="F268C2"/>
      </a:accent6>
      <a:hlink>
        <a:srgbClr val="F55CF9"/>
      </a:hlink>
      <a:folHlink>
        <a:srgbClr val="E8A0EE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F20B7C8E-B819-43F3-AAF9-EE50B1A8363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93813dd7ca6ad654711aa0ab317e03a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f11dc0ce689dd3925e84e4e35398c6e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6C8EDA9-70CE-4A62-99FE-71B395D1BB0B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B8664C2C-082A-4164-A0C5-E616AB2AD53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42C7EEC-86F6-4CA7-805C-CB656E6A635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Event design</Template>
  <TotalTime>8727</TotalTime>
  <Words>503</Words>
  <Application>Microsoft Office PowerPoint</Application>
  <PresentationFormat>Widescreen</PresentationFormat>
  <Paragraphs>165</Paragraphs>
  <Slides>42</Slides>
  <Notes>42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7" baseType="lpstr">
      <vt:lpstr>Arial</vt:lpstr>
      <vt:lpstr>Calibri</vt:lpstr>
      <vt:lpstr>Century Gothic</vt:lpstr>
      <vt:lpstr>Wingdings 3</vt:lpstr>
      <vt:lpstr>Wisp</vt:lpstr>
      <vt:lpstr>Build Ontology View on ArchiMate 3.2 Specification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Xiaoqi Zhao</dc:creator>
  <cp:lastModifiedBy>Xiaoqi Zhao</cp:lastModifiedBy>
  <cp:revision>44</cp:revision>
  <dcterms:created xsi:type="dcterms:W3CDTF">2024-12-21T02:49:35Z</dcterms:created>
  <dcterms:modified xsi:type="dcterms:W3CDTF">2024-12-29T03:58:57Z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19540963-e559-4020-8a90-fe8a502c2801_Enabled">
    <vt:lpwstr>true</vt:lpwstr>
  </property>
  <property fmtid="{D5CDD505-2E9C-101B-9397-08002B2CF9AE}" pid="4" name="MSIP_Label_19540963-e559-4020-8a90-fe8a502c2801_SetDate">
    <vt:lpwstr>2024-12-21T03:09:30Z</vt:lpwstr>
  </property>
  <property fmtid="{D5CDD505-2E9C-101B-9397-08002B2CF9AE}" pid="5" name="MSIP_Label_19540963-e559-4020-8a90-fe8a502c2801_Method">
    <vt:lpwstr>Standard</vt:lpwstr>
  </property>
  <property fmtid="{D5CDD505-2E9C-101B-9397-08002B2CF9AE}" pid="6" name="MSIP_Label_19540963-e559-4020-8a90-fe8a502c2801_Name">
    <vt:lpwstr>19540963-e559-4020-8a90-fe8a502c2801</vt:lpwstr>
  </property>
  <property fmtid="{D5CDD505-2E9C-101B-9397-08002B2CF9AE}" pid="7" name="MSIP_Label_19540963-e559-4020-8a90-fe8a502c2801_SiteId">
    <vt:lpwstr>f25493ae-1c98-41d7-8a33-0be75f5fe603</vt:lpwstr>
  </property>
  <property fmtid="{D5CDD505-2E9C-101B-9397-08002B2CF9AE}" pid="8" name="MSIP_Label_19540963-e559-4020-8a90-fe8a502c2801_ActionId">
    <vt:lpwstr>183a31e1-5934-4b96-a00c-128fbefd1968</vt:lpwstr>
  </property>
  <property fmtid="{D5CDD505-2E9C-101B-9397-08002B2CF9AE}" pid="9" name="MSIP_Label_19540963-e559-4020-8a90-fe8a502c2801_ContentBits">
    <vt:lpwstr>0</vt:lpwstr>
  </property>
</Properties>
</file>